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3952873" y="10593785"/>
            <a:ext cx="16478255" cy="477736"/>
          </a:xfrm>
          <a:prstGeom prst="rect">
            <a:avLst/>
          </a:prstGeom>
        </p:spPr>
        <p:txBody>
          <a:bodyPr lIns="34290" tIns="34290" rIns="34290" bIns="34290" anchor="b"/>
          <a:lstStyle>
            <a:lvl1pPr defTabSz="726440">
              <a:defRPr sz="2800"/>
            </a:lvl1pPr>
            <a:lvl2pPr defTabSz="726440">
              <a:defRPr sz="2800"/>
            </a:lvl2pPr>
            <a:lvl3pPr defTabSz="726440">
              <a:defRPr sz="2800"/>
            </a:lvl3pPr>
            <a:lvl4pPr defTabSz="726440">
              <a:defRPr sz="2800"/>
            </a:lvl4pPr>
            <a:lvl5pPr defTabSz="726440">
              <a:defRPr sz="28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3952871" y="3645741"/>
            <a:ext cx="16478256" cy="3486153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3952874" y="7112148"/>
            <a:ext cx="16478252" cy="1428752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34570" y="11507089"/>
            <a:ext cx="314860" cy="29911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3952873" y="5405132"/>
            <a:ext cx="16478253" cy="2905737"/>
          </a:xfrm>
          <a:prstGeom prst="rect">
            <a:avLst/>
          </a:prstGeom>
        </p:spPr>
        <p:txBody>
          <a:bodyPr anchor="ctr"/>
          <a:lstStyle>
            <a:lvl1pPr algn="ctr" defTabSz="2438338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438338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438338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438338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438338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3952873" y="7911134"/>
            <a:ext cx="16478253" cy="701086"/>
          </a:xfrm>
          <a:prstGeom prst="rect">
            <a:avLst/>
          </a:prstGeom>
        </p:spPr>
        <p:txBody>
          <a:bodyPr lIns="34290" tIns="34290" rIns="34290" bIns="34290"/>
          <a:lstStyle>
            <a:lvl1pPr algn="ctr" defTabSz="668655">
              <a:defRPr sz="4200"/>
            </a:lvl1pPr>
            <a:lvl2pPr algn="ctr" defTabSz="668655">
              <a:defRPr sz="4200"/>
            </a:lvl2pPr>
            <a:lvl3pPr algn="ctr" defTabSz="668655">
              <a:defRPr sz="4200"/>
            </a:lvl3pPr>
            <a:lvl4pPr algn="ctr" defTabSz="668655">
              <a:defRPr sz="4200"/>
            </a:lvl4pPr>
            <a:lvl5pPr algn="ctr" defTabSz="668655">
              <a:defRPr sz="42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sz="half" idx="21" hasCustomPrompt="1"/>
          </p:nvPr>
        </p:nvSpPr>
        <p:spPr>
          <a:xfrm>
            <a:off x="3952874" y="2415943"/>
            <a:ext cx="16478252" cy="5519299"/>
          </a:xfrm>
          <a:prstGeom prst="rect">
            <a:avLst/>
          </a:prstGeom>
        </p:spPr>
        <p:txBody>
          <a:bodyPr anchor="b"/>
          <a:lstStyle/>
          <a:p>
            <a:pPr lvl="4" indent="1097280" algn="ctr" defTabSz="975335">
              <a:lnSpc>
                <a:spcPct val="80000"/>
              </a:lnSpc>
              <a:defRPr spc="-119" sz="984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4908617" y="9721091"/>
            <a:ext cx="15111941" cy="477735"/>
          </a:xfrm>
          <a:prstGeom prst="rect">
            <a:avLst/>
          </a:prstGeom>
        </p:spPr>
        <p:txBody>
          <a:bodyPr lIns="34290" tIns="34290" rIns="34290" bIns="34290"/>
          <a:lstStyle>
            <a:lvl1pPr defTabSz="726440">
              <a:defRPr sz="2800"/>
            </a:lvl1pPr>
            <a:lvl2pPr defTabSz="726440">
              <a:defRPr sz="2800"/>
            </a:lvl2pPr>
            <a:lvl3pPr defTabSz="726440">
              <a:defRPr sz="2800"/>
            </a:lvl3pPr>
            <a:lvl4pPr defTabSz="726440">
              <a:defRPr sz="2800"/>
            </a:lvl4pPr>
            <a:lvl5pPr defTabSz="726440">
              <a:defRPr sz="28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quarter" idx="21" hasCustomPrompt="1"/>
          </p:nvPr>
        </p:nvSpPr>
        <p:spPr>
          <a:xfrm>
            <a:off x="4363441" y="5419395"/>
            <a:ext cx="15657118" cy="2877211"/>
          </a:xfrm>
          <a:prstGeom prst="rect">
            <a:avLst/>
          </a:prstGeom>
        </p:spPr>
        <p:txBody>
          <a:bodyPr anchor="ctr"/>
          <a:lstStyle/>
          <a:p>
            <a:pPr lvl="4" indent="1068450" defTabSz="1146019">
              <a:lnSpc>
                <a:spcPct val="90000"/>
              </a:lnSpc>
              <a:defRPr b="0" spc="-94" sz="3948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4620875" y="7028557"/>
            <a:ext cx="6096000" cy="4057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847724" y="2667000"/>
            <a:ext cx="17024352" cy="8458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4620875" y="2667000"/>
            <a:ext cx="6096000" cy="4057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1914524" y="-1076326"/>
            <a:ext cx="21383627" cy="142726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2724149" y="-1314451"/>
            <a:ext cx="22098002" cy="13525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3952873" y="7058025"/>
            <a:ext cx="16478253" cy="3486152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3953767" y="2544103"/>
            <a:ext cx="16476468" cy="477735"/>
          </a:xfrm>
          <a:prstGeom prst="rect">
            <a:avLst/>
          </a:prstGeom>
        </p:spPr>
        <p:txBody>
          <a:bodyPr lIns="34290" tIns="34290" rIns="34290" bIns="34290"/>
          <a:lstStyle>
            <a:lvl1pPr defTabSz="726440">
              <a:defRPr sz="2800"/>
            </a:lvl1pPr>
            <a:lvl2pPr defTabSz="726440">
              <a:defRPr sz="2800"/>
            </a:lvl2pPr>
            <a:lvl3pPr defTabSz="726440">
              <a:defRPr sz="2800"/>
            </a:lvl3pPr>
            <a:lvl4pPr defTabSz="726440">
              <a:defRPr sz="2800"/>
            </a:lvl4pPr>
            <a:lvl5pPr defTabSz="726440">
              <a:defRPr sz="28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3952874" y="10421932"/>
            <a:ext cx="16478252" cy="858517"/>
          </a:xfrm>
          <a:prstGeom prst="rect">
            <a:avLst/>
          </a:prstGeom>
        </p:spPr>
        <p:txBody>
          <a:bodyPr/>
          <a:lstStyle>
            <a:lvl1pPr defTabSz="817244">
              <a:defRPr sz="5148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3952873" y="2667000"/>
            <a:ext cx="7334252" cy="4411706"/>
          </a:xfrm>
          <a:prstGeom prst="rect">
            <a:avLst/>
          </a:prstGeom>
        </p:spPr>
        <p:txBody>
          <a:bodyPr/>
          <a:lstStyle>
            <a:lvl1pPr>
              <a:defRPr spc="-168" sz="8400"/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3952873" y="7009931"/>
            <a:ext cx="7334252" cy="4036803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87227" y="2667000"/>
            <a:ext cx="8391306" cy="84074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29885" y="11510264"/>
            <a:ext cx="314859" cy="299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3952873" y="2428874"/>
            <a:ext cx="16478253" cy="1074873"/>
          </a:xfrm>
          <a:prstGeom prst="rect">
            <a:avLst/>
          </a:prstGeom>
        </p:spPr>
        <p:txBody>
          <a:bodyPr anchor="t"/>
          <a:lstStyle>
            <a:lvl1pPr>
              <a:defRPr spc="-168" sz="84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3952873" y="3398970"/>
            <a:ext cx="16478253" cy="701087"/>
          </a:xfrm>
          <a:prstGeom prst="rect">
            <a:avLst/>
          </a:prstGeom>
        </p:spPr>
        <p:txBody>
          <a:bodyPr lIns="34290" tIns="34290" rIns="34290" bIns="34290"/>
          <a:lstStyle>
            <a:lvl1pPr defTabSz="668655">
              <a:defRPr sz="4200"/>
            </a:lvl1pPr>
            <a:lvl2pPr defTabSz="668655">
              <a:defRPr sz="4200"/>
            </a:lvl2pPr>
            <a:lvl3pPr defTabSz="668655">
              <a:defRPr sz="4200"/>
            </a:lvl3pPr>
            <a:lvl4pPr defTabSz="668655">
              <a:defRPr sz="4200"/>
            </a:lvl4pPr>
            <a:lvl5pPr defTabSz="668655">
              <a:defRPr sz="42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sz="half" idx="21" hasCustomPrompt="1"/>
          </p:nvPr>
        </p:nvSpPr>
        <p:spPr>
          <a:xfrm>
            <a:off x="3952874" y="4900877"/>
            <a:ext cx="16478252" cy="6192011"/>
          </a:xfrm>
          <a:prstGeom prst="rect">
            <a:avLst/>
          </a:prstGeom>
        </p:spPr>
        <p:txBody>
          <a:bodyPr/>
          <a:lstStyle>
            <a:lvl1pPr marL="5842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sz="half" idx="1" hasCustomPrompt="1"/>
          </p:nvPr>
        </p:nvSpPr>
        <p:spPr>
          <a:xfrm>
            <a:off x="3952873" y="4900877"/>
            <a:ext cx="16478253" cy="6192010"/>
          </a:xfrm>
          <a:prstGeom prst="rect">
            <a:avLst/>
          </a:prstGeom>
        </p:spPr>
        <p:txBody>
          <a:bodyPr numCol="2" spcCol="823912"/>
          <a:lstStyle>
            <a:lvl1pPr marL="5842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1pPr>
            <a:lvl2pPr marL="11938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2pPr>
            <a:lvl3pPr marL="18034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3pPr>
            <a:lvl4pPr marL="24130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4pPr>
            <a:lvl5pPr marL="30226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3952873" y="2428874"/>
            <a:ext cx="7334252" cy="1076326"/>
          </a:xfrm>
          <a:prstGeom prst="rect">
            <a:avLst/>
          </a:prstGeom>
        </p:spPr>
        <p:txBody>
          <a:bodyPr anchor="t"/>
          <a:lstStyle>
            <a:lvl1pPr>
              <a:defRPr spc="-168" sz="8400"/>
            </a:lvl1pPr>
          </a:lstStyle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3952873" y="3398970"/>
            <a:ext cx="7334252" cy="701087"/>
          </a:xfrm>
          <a:prstGeom prst="rect">
            <a:avLst/>
          </a:prstGeom>
        </p:spPr>
        <p:txBody>
          <a:bodyPr lIns="34290" tIns="34290" rIns="34290" bIns="34290"/>
          <a:lstStyle>
            <a:lvl1pPr defTabSz="668655">
              <a:defRPr sz="4200"/>
            </a:lvl1pPr>
            <a:lvl2pPr defTabSz="668655">
              <a:defRPr sz="4200"/>
            </a:lvl2pPr>
            <a:lvl3pPr defTabSz="668655">
              <a:defRPr sz="4200"/>
            </a:lvl3pPr>
            <a:lvl4pPr defTabSz="668655">
              <a:defRPr sz="4200"/>
            </a:lvl4pPr>
            <a:lvl5pPr defTabSz="668655">
              <a:defRPr sz="42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quarter" idx="21" hasCustomPrompt="1"/>
          </p:nvPr>
        </p:nvSpPr>
        <p:spPr>
          <a:xfrm>
            <a:off x="3952873" y="4900877"/>
            <a:ext cx="7334252" cy="6192011"/>
          </a:xfrm>
          <a:prstGeom prst="rect">
            <a:avLst/>
          </a:prstGeom>
        </p:spPr>
        <p:txBody>
          <a:bodyPr/>
          <a:lstStyle>
            <a:lvl1pPr marL="584200" indent="-5842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600"/>
            </a:lvl1pPr>
          </a:lstStyle>
          <a:p>
            <a:pPr/>
            <a:r>
              <a:t>Slide bullet text</a:t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7833149" y="2662384"/>
            <a:ext cx="16897352" cy="83951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3952871" y="5114925"/>
            <a:ext cx="16478256" cy="348615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29885" y="11510264"/>
            <a:ext cx="314859" cy="299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3952873" y="2428874"/>
            <a:ext cx="16478253" cy="1076214"/>
          </a:xfrm>
          <a:prstGeom prst="rect">
            <a:avLst/>
          </a:prstGeom>
        </p:spPr>
        <p:txBody>
          <a:bodyPr anchor="t"/>
          <a:lstStyle>
            <a:lvl1pPr>
              <a:defRPr spc="-168" sz="84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3952873" y="3398970"/>
            <a:ext cx="16478253" cy="701087"/>
          </a:xfrm>
          <a:prstGeom prst="rect">
            <a:avLst/>
          </a:prstGeom>
        </p:spPr>
        <p:txBody>
          <a:bodyPr lIns="34290" tIns="34290" rIns="34290" bIns="34290"/>
          <a:lstStyle>
            <a:lvl1pPr defTabSz="668655">
              <a:defRPr sz="4200"/>
            </a:lvl1pPr>
            <a:lvl2pPr defTabSz="668655">
              <a:defRPr sz="4200"/>
            </a:lvl2pPr>
            <a:lvl3pPr defTabSz="668655">
              <a:defRPr sz="4200"/>
            </a:lvl3pPr>
            <a:lvl4pPr defTabSz="668655">
              <a:defRPr sz="4200"/>
            </a:lvl4pPr>
            <a:lvl5pPr defTabSz="668655">
              <a:defRPr sz="42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3952873" y="2428874"/>
            <a:ext cx="16478253" cy="1076326"/>
          </a:xfrm>
          <a:prstGeom prst="rect">
            <a:avLst/>
          </a:prstGeom>
        </p:spPr>
        <p:txBody>
          <a:bodyPr anchor="t"/>
          <a:lstStyle>
            <a:lvl1pPr>
              <a:defRPr spc="-168" sz="84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3952873" y="3398970"/>
            <a:ext cx="16478253" cy="701087"/>
          </a:xfrm>
          <a:prstGeom prst="rect">
            <a:avLst/>
          </a:prstGeom>
        </p:spPr>
        <p:txBody>
          <a:bodyPr lIns="34290" tIns="34290" rIns="34290" bIns="34290"/>
          <a:lstStyle>
            <a:lvl1pPr defTabSz="668655">
              <a:defRPr sz="4200"/>
            </a:lvl1pPr>
            <a:lvl2pPr defTabSz="668655">
              <a:defRPr sz="4200"/>
            </a:lvl2pPr>
            <a:lvl3pPr defTabSz="668655">
              <a:defRPr sz="4200"/>
            </a:lvl3pPr>
            <a:lvl4pPr defTabSz="668655">
              <a:defRPr sz="4200"/>
            </a:lvl4pPr>
            <a:lvl5pPr defTabSz="668655">
              <a:defRPr sz="42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sz="half" idx="21" hasCustomPrompt="1"/>
          </p:nvPr>
        </p:nvSpPr>
        <p:spPr>
          <a:xfrm>
            <a:off x="3952874" y="4900877"/>
            <a:ext cx="16478252" cy="6192011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b="0" spc="-1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29885" y="11507089"/>
            <a:ext cx="314859" cy="29911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defTabSz="584200">
              <a:defRPr sz="1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28" strike="noStrike" sz="114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om Handel's Messiah #12…"/>
          <p:cNvSpPr txBox="1"/>
          <p:nvPr/>
        </p:nvSpPr>
        <p:spPr>
          <a:xfrm>
            <a:off x="13014628" y="9830997"/>
            <a:ext cx="956119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From Handel's Messiah #12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r>
              <a:t>選自聖經 以賽亞書 9:6</a:t>
            </a:r>
          </a:p>
        </p:txBody>
      </p:sp>
      <p:sp>
        <p:nvSpPr>
          <p:cNvPr id="152" name="因有一嬰孩為我們而生…"/>
          <p:cNvSpPr txBox="1"/>
          <p:nvPr/>
        </p:nvSpPr>
        <p:spPr>
          <a:xfrm>
            <a:off x="1208301" y="2594163"/>
            <a:ext cx="23694874" cy="354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216" sz="10900">
                <a:solidFill>
                  <a:srgbClr val="ED353A"/>
                </a:solidFill>
              </a:defRPr>
            </a:pPr>
            <a:r>
              <a:t>因有一嬰孩為我們而生</a:t>
            </a:r>
          </a:p>
          <a:p>
            <a:pPr>
              <a:defRPr b="1" spc="-200" sz="10000">
                <a:solidFill>
                  <a:srgbClr val="ED353A"/>
                </a:solidFill>
              </a:defRPr>
            </a:pPr>
            <a:r>
              <a:t>For Unto Us A Child Is 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562" y="3886836"/>
            <a:ext cx="7525892" cy="972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and the government shall be upon His shoulder,"/>
          <p:cNvSpPr txBox="1"/>
          <p:nvPr/>
        </p:nvSpPr>
        <p:spPr>
          <a:xfrm>
            <a:off x="3235797" y="2010195"/>
            <a:ext cx="20960810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258" name="政權必擔在祂的肩頭上"/>
          <p:cNvSpPr txBox="1"/>
          <p:nvPr/>
        </p:nvSpPr>
        <p:spPr>
          <a:xfrm>
            <a:off x="4952463" y="12039516"/>
            <a:ext cx="187466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-140" sz="7000">
                <a:solidFill>
                  <a:srgbClr val="383840"/>
                </a:solidFill>
              </a:defRPr>
            </a:lvl1pPr>
          </a:lstStyle>
          <a:p>
            <a:pPr/>
            <a:r>
              <a:t>政權必擔在祂的肩頭上, 祂名稱為</a:t>
            </a:r>
          </a:p>
        </p:txBody>
      </p:sp>
      <p:sp>
        <p:nvSpPr>
          <p:cNvPr id="259" name="(S)"/>
          <p:cNvSpPr txBox="1"/>
          <p:nvPr/>
        </p:nvSpPr>
        <p:spPr>
          <a:xfrm>
            <a:off x="2206313" y="2053725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60" name="and the government shall be upon His shoulder,"/>
          <p:cNvSpPr txBox="1"/>
          <p:nvPr/>
        </p:nvSpPr>
        <p:spPr>
          <a:xfrm>
            <a:off x="2010091" y="969179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261" name="(T)"/>
          <p:cNvSpPr txBox="1"/>
          <p:nvPr/>
        </p:nvSpPr>
        <p:spPr>
          <a:xfrm>
            <a:off x="852050" y="1012707"/>
            <a:ext cx="97853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62" name="and the government shall be upon His shoulder,"/>
          <p:cNvSpPr txBox="1"/>
          <p:nvPr/>
        </p:nvSpPr>
        <p:spPr>
          <a:xfrm>
            <a:off x="6322287" y="4467889"/>
            <a:ext cx="17781124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263" name="and the government shall be upon His shoulder,"/>
          <p:cNvSpPr txBox="1"/>
          <p:nvPr/>
        </p:nvSpPr>
        <p:spPr>
          <a:xfrm>
            <a:off x="6369034" y="5649507"/>
            <a:ext cx="18857998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264" name="E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65" name="(A)"/>
          <p:cNvSpPr txBox="1"/>
          <p:nvPr/>
        </p:nvSpPr>
        <p:spPr>
          <a:xfrm>
            <a:off x="5273335" y="4511418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66" name="(B)"/>
          <p:cNvSpPr txBox="1"/>
          <p:nvPr/>
        </p:nvSpPr>
        <p:spPr>
          <a:xfrm>
            <a:off x="5267302" y="5693036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67" name="and His Name shall be called"/>
          <p:cNvSpPr txBox="1"/>
          <p:nvPr/>
        </p:nvSpPr>
        <p:spPr>
          <a:xfrm>
            <a:off x="11260753" y="7966599"/>
            <a:ext cx="12766326" cy="993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chemeClr val="accent5"/>
                </a:solidFill>
              </a:defRPr>
            </a:lvl1pPr>
          </a:lstStyle>
          <a:p>
            <a:pPr/>
            <a:r>
              <a:t>and His Name shall be called</a:t>
            </a:r>
          </a:p>
        </p:txBody>
      </p:sp>
      <p:sp>
        <p:nvSpPr>
          <p:cNvPr id="268" name="(SATB)"/>
          <p:cNvSpPr txBox="1"/>
          <p:nvPr/>
        </p:nvSpPr>
        <p:spPr>
          <a:xfrm>
            <a:off x="8980049" y="8047307"/>
            <a:ext cx="217614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pPr>
            <a:r>
              <a:t>(S</a:t>
            </a:r>
            <a:r>
              <a:rPr>
                <a:solidFill>
                  <a:srgbClr val="334C29"/>
                </a:solidFill>
              </a:rPr>
              <a:t>A</a:t>
            </a:r>
            <a:r>
              <a:rPr>
                <a:solidFill>
                  <a:srgbClr val="00A2FF"/>
                </a:solidFill>
              </a:rPr>
              <a:t>T</a:t>
            </a:r>
            <a:r>
              <a:rPr>
                <a:solidFill>
                  <a:srgbClr val="800E02"/>
                </a:solidFill>
              </a:rPr>
              <a:t>B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71" y="4617923"/>
            <a:ext cx="7055019" cy="911533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Wonderful, Counsellor, The Mighty God,…"/>
          <p:cNvSpPr txBox="1"/>
          <p:nvPr/>
        </p:nvSpPr>
        <p:spPr>
          <a:xfrm>
            <a:off x="751171" y="2112325"/>
            <a:ext cx="23078300" cy="235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Wonderful, Counsellor, The Mighty God, </a:t>
            </a:r>
          </a:p>
          <a:p>
            <a:pPr>
              <a:defRPr b="1" spc="-150" sz="7500">
                <a:solidFill>
                  <a:srgbClr val="FF2600"/>
                </a:solidFill>
              </a:defRPr>
            </a:pPr>
            <a:r>
              <a:t>Th</a:t>
            </a:r>
            <a:r>
              <a:rPr>
                <a:solidFill>
                  <a:schemeClr val="accent5"/>
                </a:solidFill>
              </a:rPr>
              <a:t>e Everlasting Father, The Prince of Peace.</a:t>
            </a:r>
          </a:p>
        </p:txBody>
      </p:sp>
      <p:sp>
        <p:nvSpPr>
          <p:cNvPr id="272" name="G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73" name="奇妙 策士 全能的上帝…"/>
          <p:cNvSpPr txBox="1"/>
          <p:nvPr/>
        </p:nvSpPr>
        <p:spPr>
          <a:xfrm>
            <a:off x="5314993" y="6563780"/>
            <a:ext cx="18752954" cy="279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奇妙 策士 全能的上帝 </a:t>
            </a:r>
          </a:p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永在的父 和平的君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3447" y="3453224"/>
            <a:ext cx="7827212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For unto us a Child is bOrn….."/>
          <p:cNvSpPr txBox="1"/>
          <p:nvPr/>
        </p:nvSpPr>
        <p:spPr>
          <a:xfrm>
            <a:off x="2696652" y="2361854"/>
            <a:ext cx="18376832" cy="99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rgbClr val="334C29"/>
                </a:solidFill>
              </a:defRPr>
            </a:lvl1pPr>
          </a:lstStyle>
          <a:p>
            <a:pPr/>
            <a:r>
              <a:t>For unto us a Child is bOrn…..</a:t>
            </a:r>
          </a:p>
        </p:txBody>
      </p:sp>
      <p:sp>
        <p:nvSpPr>
          <p:cNvPr id="277" name="(A)"/>
          <p:cNvSpPr txBox="1"/>
          <p:nvPr/>
        </p:nvSpPr>
        <p:spPr>
          <a:xfrm>
            <a:off x="1806950" y="2442562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78" name="For unto us a Child is bOrn….."/>
          <p:cNvSpPr txBox="1"/>
          <p:nvPr/>
        </p:nvSpPr>
        <p:spPr>
          <a:xfrm>
            <a:off x="2674505" y="1454892"/>
            <a:ext cx="22363692" cy="99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rgbClr val="FF2600"/>
                </a:solidFill>
              </a:defRPr>
            </a:lvl1pPr>
          </a:lstStyle>
          <a:p>
            <a:pPr/>
            <a:r>
              <a:t>For unto us a Child is bOrn…..</a:t>
            </a:r>
          </a:p>
        </p:txBody>
      </p:sp>
      <p:sp>
        <p:nvSpPr>
          <p:cNvPr id="279" name="(S)"/>
          <p:cNvSpPr txBox="1"/>
          <p:nvPr/>
        </p:nvSpPr>
        <p:spPr>
          <a:xfrm>
            <a:off x="1818381" y="1492071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FF2600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80" name="For unto us a Child is born,"/>
          <p:cNvSpPr txBox="1"/>
          <p:nvPr/>
        </p:nvSpPr>
        <p:spPr>
          <a:xfrm>
            <a:off x="2839614" y="4478318"/>
            <a:ext cx="22753978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281" name="(B)"/>
          <p:cNvSpPr txBox="1"/>
          <p:nvPr/>
        </p:nvSpPr>
        <p:spPr>
          <a:xfrm>
            <a:off x="1800918" y="4478318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82" name="F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83" name="For unto us a Child is born,"/>
          <p:cNvSpPr txBox="1"/>
          <p:nvPr/>
        </p:nvSpPr>
        <p:spPr>
          <a:xfrm>
            <a:off x="2800886" y="3378229"/>
            <a:ext cx="22420990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284" name="(T)"/>
          <p:cNvSpPr txBox="1"/>
          <p:nvPr/>
        </p:nvSpPr>
        <p:spPr>
          <a:xfrm>
            <a:off x="1830446" y="3421758"/>
            <a:ext cx="97853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85" name="因有一嬰孩為我們而生,…"/>
          <p:cNvSpPr txBox="1"/>
          <p:nvPr/>
        </p:nvSpPr>
        <p:spPr>
          <a:xfrm>
            <a:off x="115476" y="10872791"/>
            <a:ext cx="17507332" cy="259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40" sz="7000">
                <a:solidFill>
                  <a:srgbClr val="383840"/>
                </a:solidFill>
              </a:defRPr>
            </a:pPr>
            <a:r>
              <a:t>因有一嬰孩為我們而生, </a:t>
            </a:r>
          </a:p>
          <a:p>
            <a:pPr>
              <a:defRPr b="1" spc="-140" sz="7000">
                <a:solidFill>
                  <a:srgbClr val="383840"/>
                </a:solidFill>
              </a:defRPr>
            </a:pPr>
            <a:r>
              <a:t>有一子賜給我們</a:t>
            </a:r>
          </a:p>
        </p:txBody>
      </p:sp>
      <p:sp>
        <p:nvSpPr>
          <p:cNvPr id="286" name="unto us a Son is given, unto us a Son is given,"/>
          <p:cNvSpPr txBox="1"/>
          <p:nvPr/>
        </p:nvSpPr>
        <p:spPr>
          <a:xfrm>
            <a:off x="2755182" y="5674300"/>
            <a:ext cx="18259775" cy="8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04" sz="5200">
                <a:solidFill>
                  <a:schemeClr val="accent1"/>
                </a:solidFill>
              </a:defRPr>
            </a:lvl1pPr>
          </a:lstStyle>
          <a:p>
            <a:pPr/>
            <a:r>
              <a:t>unto us a Son is given, unto us a Son is given,</a:t>
            </a:r>
          </a:p>
        </p:txBody>
      </p:sp>
      <p:sp>
        <p:nvSpPr>
          <p:cNvPr id="287" name="unto us a Son is given, unto us a Son is given,"/>
          <p:cNvSpPr txBox="1"/>
          <p:nvPr/>
        </p:nvSpPr>
        <p:spPr>
          <a:xfrm>
            <a:off x="2696652" y="6679349"/>
            <a:ext cx="18376832" cy="86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04" sz="5200">
                <a:solidFill>
                  <a:srgbClr val="800E02"/>
                </a:solidFill>
              </a:defRPr>
            </a:lvl1pPr>
          </a:lstStyle>
          <a:p>
            <a:pPr/>
            <a:r>
              <a:t>unto us a Son is given, unto us a Son is given,</a:t>
            </a:r>
          </a:p>
        </p:txBody>
      </p:sp>
      <p:sp>
        <p:nvSpPr>
          <p:cNvPr id="288" name="unto us a Son is given:"/>
          <p:cNvSpPr txBox="1"/>
          <p:nvPr/>
        </p:nvSpPr>
        <p:spPr>
          <a:xfrm>
            <a:off x="8279417" y="8254865"/>
            <a:ext cx="11874372" cy="8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04" sz="5200">
                <a:solidFill>
                  <a:srgbClr val="FF2600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89" name="(SATB)"/>
          <p:cNvSpPr txBox="1"/>
          <p:nvPr/>
        </p:nvSpPr>
        <p:spPr>
          <a:xfrm>
            <a:off x="6148306" y="8292228"/>
            <a:ext cx="217614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pPr>
            <a:r>
              <a:t>(S</a:t>
            </a:r>
            <a:r>
              <a:rPr>
                <a:solidFill>
                  <a:srgbClr val="334C29"/>
                </a:solidFill>
              </a:rPr>
              <a:t>A</a:t>
            </a:r>
            <a:r>
              <a:rPr>
                <a:solidFill>
                  <a:srgbClr val="00A2FF"/>
                </a:solidFill>
              </a:rPr>
              <a:t>T</a:t>
            </a:r>
            <a:r>
              <a:rPr>
                <a:solidFill>
                  <a:srgbClr val="800E02"/>
                </a:solidFill>
              </a:rPr>
              <a:t>B</a:t>
            </a:r>
            <a:r>
              <a:t>) </a:t>
            </a:r>
          </a:p>
        </p:txBody>
      </p:sp>
      <p:sp>
        <p:nvSpPr>
          <p:cNvPr id="290" name="Unto us a Child is born,"/>
          <p:cNvSpPr txBox="1"/>
          <p:nvPr/>
        </p:nvSpPr>
        <p:spPr>
          <a:xfrm>
            <a:off x="973372" y="426114"/>
            <a:ext cx="22753978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 Unto us a Child is born,</a:t>
            </a:r>
          </a:p>
        </p:txBody>
      </p:sp>
      <p:sp>
        <p:nvSpPr>
          <p:cNvPr id="291" name="(B)"/>
          <p:cNvSpPr txBox="1"/>
          <p:nvPr/>
        </p:nvSpPr>
        <p:spPr>
          <a:xfrm>
            <a:off x="178294" y="469644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5809" y="3652549"/>
            <a:ext cx="7827212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and the government shall be upon His shoulder,"/>
          <p:cNvSpPr txBox="1"/>
          <p:nvPr/>
        </p:nvSpPr>
        <p:spPr>
          <a:xfrm>
            <a:off x="6401196" y="1367929"/>
            <a:ext cx="17826728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004E05"/>
                </a:solidFill>
              </a:defRPr>
            </a:lvl1pPr>
          </a:lstStyle>
          <a:p>
            <a:pPr/>
            <a:r>
              <a:t>and the government shall be upon His shoulder, </a:t>
            </a:r>
          </a:p>
        </p:txBody>
      </p:sp>
      <p:sp>
        <p:nvSpPr>
          <p:cNvPr id="295" name="政權必擔在祂的肩頭上, 祂名稱為"/>
          <p:cNvSpPr txBox="1"/>
          <p:nvPr/>
        </p:nvSpPr>
        <p:spPr>
          <a:xfrm>
            <a:off x="323711" y="12105957"/>
            <a:ext cx="187466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-140" sz="7000">
                <a:solidFill>
                  <a:srgbClr val="383840"/>
                </a:solidFill>
              </a:defRPr>
            </a:lvl1pPr>
          </a:lstStyle>
          <a:p>
            <a:pPr/>
            <a:r>
              <a:t>政權必擔在祂的肩頭上, 祂名稱為</a:t>
            </a:r>
          </a:p>
        </p:txBody>
      </p:sp>
      <p:sp>
        <p:nvSpPr>
          <p:cNvPr id="296" name="(A)"/>
          <p:cNvSpPr txBox="1"/>
          <p:nvPr/>
        </p:nvSpPr>
        <p:spPr>
          <a:xfrm>
            <a:off x="5351205" y="1411458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004E05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97" name="and the government the government shall be upon His shoulder,"/>
          <p:cNvSpPr txBox="1"/>
          <p:nvPr/>
        </p:nvSpPr>
        <p:spPr>
          <a:xfrm>
            <a:off x="1234941" y="421469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FF2600"/>
                </a:solidFill>
              </a:defRPr>
            </a:lvl1pPr>
          </a:lstStyle>
          <a:p>
            <a:pPr/>
            <a:r>
              <a:t>and the government the government shall be upon His shoulder, </a:t>
            </a:r>
          </a:p>
        </p:txBody>
      </p:sp>
      <p:sp>
        <p:nvSpPr>
          <p:cNvPr id="298" name="(S)"/>
          <p:cNvSpPr txBox="1"/>
          <p:nvPr/>
        </p:nvSpPr>
        <p:spPr>
          <a:xfrm>
            <a:off x="342664" y="464998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FF2600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99" name="and the government"/>
          <p:cNvSpPr txBox="1"/>
          <p:nvPr/>
        </p:nvSpPr>
        <p:spPr>
          <a:xfrm>
            <a:off x="8027617" y="2777103"/>
            <a:ext cx="10174621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and the government</a:t>
            </a:r>
          </a:p>
        </p:txBody>
      </p:sp>
      <p:sp>
        <p:nvSpPr>
          <p:cNvPr id="300" name="and the government"/>
          <p:cNvSpPr txBox="1"/>
          <p:nvPr/>
        </p:nvSpPr>
        <p:spPr>
          <a:xfrm>
            <a:off x="8052217" y="3693937"/>
            <a:ext cx="12752914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and the government </a:t>
            </a:r>
          </a:p>
        </p:txBody>
      </p:sp>
      <p:sp>
        <p:nvSpPr>
          <p:cNvPr id="301" name="F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302" name="(T)"/>
          <p:cNvSpPr txBox="1"/>
          <p:nvPr/>
        </p:nvSpPr>
        <p:spPr>
          <a:xfrm>
            <a:off x="7021018" y="2820632"/>
            <a:ext cx="97853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303" name="(B)"/>
          <p:cNvSpPr txBox="1"/>
          <p:nvPr/>
        </p:nvSpPr>
        <p:spPr>
          <a:xfrm>
            <a:off x="6991491" y="3737466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304" name="(and) the government shall be upon His shoulder,…"/>
          <p:cNvSpPr txBox="1"/>
          <p:nvPr/>
        </p:nvSpPr>
        <p:spPr>
          <a:xfrm>
            <a:off x="171878" y="5831914"/>
            <a:ext cx="19425303" cy="178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10" sz="5500">
                <a:solidFill>
                  <a:srgbClr val="FF2600"/>
                </a:solidFill>
              </a:defRPr>
            </a:pPr>
            <a:r>
              <a:t>(and) the government shall be upon His shoulder, </a:t>
            </a:r>
          </a:p>
          <a:p>
            <a:pPr>
              <a:defRPr b="1" spc="-110" sz="5500">
                <a:solidFill>
                  <a:srgbClr val="FF2600"/>
                </a:solidFill>
              </a:defRPr>
            </a:pPr>
            <a:r>
              <a:t>and His Name shall be called</a:t>
            </a:r>
          </a:p>
        </p:txBody>
      </p:sp>
      <p:sp>
        <p:nvSpPr>
          <p:cNvPr id="305" name="(SATB)"/>
          <p:cNvSpPr txBox="1"/>
          <p:nvPr/>
        </p:nvSpPr>
        <p:spPr>
          <a:xfrm>
            <a:off x="541989" y="4779472"/>
            <a:ext cx="217614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pPr>
            <a:r>
              <a:t>(S</a:t>
            </a:r>
            <a:r>
              <a:rPr>
                <a:solidFill>
                  <a:srgbClr val="334C29"/>
                </a:solidFill>
              </a:rPr>
              <a:t>A</a:t>
            </a:r>
            <a:r>
              <a:rPr>
                <a:solidFill>
                  <a:srgbClr val="00A2FF"/>
                </a:solidFill>
              </a:rPr>
              <a:t>T</a:t>
            </a:r>
            <a:r>
              <a:rPr>
                <a:solidFill>
                  <a:srgbClr val="800E02"/>
                </a:solidFill>
              </a:rPr>
              <a:t>B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71" y="4617923"/>
            <a:ext cx="7055019" cy="911533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Wonderful, Counsellor, The Mighty God,…"/>
          <p:cNvSpPr txBox="1"/>
          <p:nvPr/>
        </p:nvSpPr>
        <p:spPr>
          <a:xfrm>
            <a:off x="751171" y="2112325"/>
            <a:ext cx="23078300" cy="235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Wonderful, Counsellor, The Mighty God, </a:t>
            </a:r>
          </a:p>
          <a:p>
            <a:pPr>
              <a:defRPr b="1" spc="-150" sz="7500">
                <a:solidFill>
                  <a:srgbClr val="FF2600"/>
                </a:solidFill>
              </a:defRPr>
            </a:pPr>
            <a:r>
              <a:t>Th</a:t>
            </a:r>
            <a:r>
              <a:rPr>
                <a:solidFill>
                  <a:schemeClr val="accent5"/>
                </a:solidFill>
              </a:rPr>
              <a:t>e Everlasting Father, The Prince of Peace.</a:t>
            </a:r>
          </a:p>
        </p:txBody>
      </p:sp>
      <p:sp>
        <p:nvSpPr>
          <p:cNvPr id="309" name="G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310" name="奇妙 策士 全能的上帝…"/>
          <p:cNvSpPr txBox="1"/>
          <p:nvPr/>
        </p:nvSpPr>
        <p:spPr>
          <a:xfrm>
            <a:off x="5314993" y="6563780"/>
            <a:ext cx="18752954" cy="279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奇妙 策士 全能的上帝 </a:t>
            </a:r>
          </a:p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永在的父 和平的君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5807" y="3652549"/>
            <a:ext cx="7827213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or unto us a Child is born,…"/>
          <p:cNvSpPr txBox="1"/>
          <p:nvPr/>
        </p:nvSpPr>
        <p:spPr>
          <a:xfrm>
            <a:off x="2032238" y="1915684"/>
            <a:ext cx="22363692" cy="178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b="1" spc="-110" sz="5500">
                <a:solidFill>
                  <a:schemeClr val="accent5"/>
                </a:solidFill>
              </a:defRPr>
            </a:pPr>
            <a:r>
              <a:t>For unto us a Child is born,</a:t>
            </a:r>
          </a:p>
          <a:p>
            <a:pPr algn="l">
              <a:defRPr b="1" spc="-110" sz="5500">
                <a:solidFill>
                  <a:schemeClr val="accent5"/>
                </a:solidFill>
              </a:defRPr>
            </a:pPr>
            <a:r>
              <a:t>unto us a Son is given, unto us a Son is given,</a:t>
            </a:r>
          </a:p>
        </p:txBody>
      </p:sp>
      <p:sp>
        <p:nvSpPr>
          <p:cNvPr id="156" name="因有一嬰孩為我們而生…"/>
          <p:cNvSpPr txBox="1"/>
          <p:nvPr/>
        </p:nvSpPr>
        <p:spPr>
          <a:xfrm>
            <a:off x="509972" y="10885685"/>
            <a:ext cx="15740838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40" sz="7000">
                <a:solidFill>
                  <a:srgbClr val="383840"/>
                </a:solidFill>
              </a:defRPr>
            </a:pPr>
            <a:r>
              <a:t>因有一嬰孩為我們而生</a:t>
            </a:r>
          </a:p>
          <a:p>
            <a:pPr>
              <a:defRPr b="1" spc="-140" sz="7000">
                <a:solidFill>
                  <a:srgbClr val="383840"/>
                </a:solidFill>
              </a:defRPr>
            </a:pPr>
            <a:r>
              <a:t>有一子賜給我們 </a:t>
            </a:r>
          </a:p>
        </p:txBody>
      </p:sp>
      <p:sp>
        <p:nvSpPr>
          <p:cNvPr id="157" name="(S)"/>
          <p:cNvSpPr txBox="1"/>
          <p:nvPr/>
        </p:nvSpPr>
        <p:spPr>
          <a:xfrm>
            <a:off x="833190" y="1849948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158" name="For unto us a Child is born,"/>
          <p:cNvSpPr txBox="1"/>
          <p:nvPr/>
        </p:nvSpPr>
        <p:spPr>
          <a:xfrm>
            <a:off x="2032238" y="4143109"/>
            <a:ext cx="22363692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159" name="(T)"/>
          <p:cNvSpPr txBox="1"/>
          <p:nvPr/>
        </p:nvSpPr>
        <p:spPr>
          <a:xfrm>
            <a:off x="848632" y="4119276"/>
            <a:ext cx="97853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160" name="For unto us a Child is bOrn…"/>
          <p:cNvSpPr txBox="1"/>
          <p:nvPr/>
        </p:nvSpPr>
        <p:spPr>
          <a:xfrm>
            <a:off x="3687148" y="5426227"/>
            <a:ext cx="14624072" cy="99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chemeClr val="accent5"/>
                </a:solidFill>
              </a:defRPr>
            </a:lvl1pPr>
          </a:lstStyle>
          <a:p>
            <a:pPr/>
            <a:r>
              <a:t>For unto us a Child is bOrn…</a:t>
            </a:r>
          </a:p>
        </p:txBody>
      </p:sp>
      <p:sp>
        <p:nvSpPr>
          <p:cNvPr id="161" name="(S)"/>
          <p:cNvSpPr txBox="1"/>
          <p:nvPr/>
        </p:nvSpPr>
        <p:spPr>
          <a:xfrm>
            <a:off x="2740921" y="5506934"/>
            <a:ext cx="100266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162" name="(T)"/>
          <p:cNvSpPr txBox="1"/>
          <p:nvPr/>
        </p:nvSpPr>
        <p:spPr>
          <a:xfrm>
            <a:off x="3753325" y="6876014"/>
            <a:ext cx="97853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163" name="unto us a Son is given,  unto us a Son is given:"/>
          <p:cNvSpPr txBox="1"/>
          <p:nvPr/>
        </p:nvSpPr>
        <p:spPr>
          <a:xfrm>
            <a:off x="4530678" y="6784057"/>
            <a:ext cx="17897971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unto us a Son is given,  unto us a Son is given:</a:t>
            </a:r>
          </a:p>
        </p:txBody>
      </p:sp>
      <p:sp>
        <p:nvSpPr>
          <p:cNvPr id="164" name="A"/>
          <p:cNvSpPr txBox="1"/>
          <p:nvPr/>
        </p:nvSpPr>
        <p:spPr>
          <a:xfrm>
            <a:off x="23247647" y="171423"/>
            <a:ext cx="790317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5809" y="3652549"/>
            <a:ext cx="7827212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or unto us a Child is born,"/>
          <p:cNvSpPr txBox="1"/>
          <p:nvPr/>
        </p:nvSpPr>
        <p:spPr>
          <a:xfrm>
            <a:off x="2032238" y="1306493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168" name="因有一嬰孩為我們而生…"/>
          <p:cNvSpPr txBox="1"/>
          <p:nvPr/>
        </p:nvSpPr>
        <p:spPr>
          <a:xfrm>
            <a:off x="509972" y="10885685"/>
            <a:ext cx="15740838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40" sz="7000">
                <a:solidFill>
                  <a:srgbClr val="383840"/>
                </a:solidFill>
              </a:defRPr>
            </a:pPr>
            <a:r>
              <a:t>因有一嬰孩為我們而生</a:t>
            </a:r>
          </a:p>
          <a:p>
            <a:pPr>
              <a:defRPr b="1" spc="-140" sz="7000">
                <a:solidFill>
                  <a:srgbClr val="383840"/>
                </a:solidFill>
              </a:defRPr>
            </a:pPr>
            <a:r>
              <a:t>有一子賜給我們 </a:t>
            </a:r>
          </a:p>
        </p:txBody>
      </p:sp>
      <p:sp>
        <p:nvSpPr>
          <p:cNvPr id="169" name="(A)"/>
          <p:cNvSpPr txBox="1"/>
          <p:nvPr/>
        </p:nvSpPr>
        <p:spPr>
          <a:xfrm>
            <a:off x="833190" y="1350021"/>
            <a:ext cx="102552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170" name="For unto us a Child is bOrn…"/>
          <p:cNvSpPr txBox="1"/>
          <p:nvPr/>
        </p:nvSpPr>
        <p:spPr>
          <a:xfrm>
            <a:off x="2793473" y="2675706"/>
            <a:ext cx="14254290" cy="99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rgbClr val="800E02"/>
                </a:solidFill>
              </a:defRPr>
            </a:lvl1pPr>
          </a:lstStyle>
          <a:p>
            <a:pPr/>
            <a:r>
              <a:t>For unto us a Child is bOrn…</a:t>
            </a:r>
          </a:p>
        </p:txBody>
      </p:sp>
      <p:sp>
        <p:nvSpPr>
          <p:cNvPr id="171" name="(B)"/>
          <p:cNvSpPr txBox="1"/>
          <p:nvPr/>
        </p:nvSpPr>
        <p:spPr>
          <a:xfrm>
            <a:off x="1870817" y="2745388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172" name="unto us a Son is given,  unto us  a Son is given,"/>
          <p:cNvSpPr txBox="1"/>
          <p:nvPr/>
        </p:nvSpPr>
        <p:spPr>
          <a:xfrm>
            <a:off x="3459734" y="4075747"/>
            <a:ext cx="2076523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unto us a Son is given,  unto us  a Son is given,</a:t>
            </a:r>
          </a:p>
        </p:txBody>
      </p:sp>
      <p:sp>
        <p:nvSpPr>
          <p:cNvPr id="173" name="(A)"/>
          <p:cNvSpPr txBox="1"/>
          <p:nvPr/>
        </p:nvSpPr>
        <p:spPr>
          <a:xfrm>
            <a:off x="2430528" y="4119276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174" name="(B)"/>
          <p:cNvSpPr txBox="1"/>
          <p:nvPr/>
        </p:nvSpPr>
        <p:spPr>
          <a:xfrm>
            <a:off x="852050" y="5536693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175" name="unto us             a Son is given:"/>
          <p:cNvSpPr txBox="1"/>
          <p:nvPr/>
        </p:nvSpPr>
        <p:spPr>
          <a:xfrm>
            <a:off x="2050199" y="5493164"/>
            <a:ext cx="15740838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unto us             a Son is given:</a:t>
            </a:r>
          </a:p>
        </p:txBody>
      </p:sp>
      <p:sp>
        <p:nvSpPr>
          <p:cNvPr id="176" name="unto us                 a Son is given:"/>
          <p:cNvSpPr txBox="1"/>
          <p:nvPr/>
        </p:nvSpPr>
        <p:spPr>
          <a:xfrm>
            <a:off x="2042317" y="6682603"/>
            <a:ext cx="2076523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              unto us                 a Son is given:</a:t>
            </a:r>
          </a:p>
        </p:txBody>
      </p:sp>
      <p:sp>
        <p:nvSpPr>
          <p:cNvPr id="177" name="(A)"/>
          <p:cNvSpPr txBox="1"/>
          <p:nvPr/>
        </p:nvSpPr>
        <p:spPr>
          <a:xfrm>
            <a:off x="3338561" y="6726132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178" name="B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443" y="4219042"/>
            <a:ext cx="7341655" cy="948567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nd the government shall be upon His shoul…der,"/>
          <p:cNvSpPr txBox="1"/>
          <p:nvPr/>
        </p:nvSpPr>
        <p:spPr>
          <a:xfrm>
            <a:off x="3125062" y="2630315"/>
            <a:ext cx="20960807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and the government shall be upon His shoulder—</a:t>
            </a:r>
          </a:p>
        </p:txBody>
      </p:sp>
      <p:sp>
        <p:nvSpPr>
          <p:cNvPr id="182" name="政權必擔在祂的肩頭上"/>
          <p:cNvSpPr txBox="1"/>
          <p:nvPr/>
        </p:nvSpPr>
        <p:spPr>
          <a:xfrm>
            <a:off x="5795245" y="11216179"/>
            <a:ext cx="1874662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-140" sz="7000">
                <a:solidFill>
                  <a:srgbClr val="383840"/>
                </a:solidFill>
              </a:defRPr>
            </a:lvl1pPr>
          </a:lstStyle>
          <a:p>
            <a:pPr/>
            <a:r>
              <a:t>政權必擔在祂的肩頭上, 祂名稱為</a:t>
            </a:r>
          </a:p>
        </p:txBody>
      </p:sp>
      <p:sp>
        <p:nvSpPr>
          <p:cNvPr id="183" name="(S)"/>
          <p:cNvSpPr txBox="1"/>
          <p:nvPr/>
        </p:nvSpPr>
        <p:spPr>
          <a:xfrm>
            <a:off x="2117724" y="2673844"/>
            <a:ext cx="100266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184" name="and the government shall be upon His shoul…der,"/>
          <p:cNvSpPr txBox="1"/>
          <p:nvPr/>
        </p:nvSpPr>
        <p:spPr>
          <a:xfrm>
            <a:off x="2032238" y="1218766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and the government shall be upon His shoulder—</a:t>
            </a:r>
          </a:p>
        </p:txBody>
      </p:sp>
      <p:sp>
        <p:nvSpPr>
          <p:cNvPr id="185" name="(T)"/>
          <p:cNvSpPr txBox="1"/>
          <p:nvPr/>
        </p:nvSpPr>
        <p:spPr>
          <a:xfrm>
            <a:off x="852050" y="1262295"/>
            <a:ext cx="97853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186" name="and the government shall be upon His shoulder,"/>
          <p:cNvSpPr txBox="1"/>
          <p:nvPr/>
        </p:nvSpPr>
        <p:spPr>
          <a:xfrm>
            <a:off x="6277993" y="4489653"/>
            <a:ext cx="17781125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187" name="and the government shall be upon His shoulder,"/>
          <p:cNvSpPr txBox="1"/>
          <p:nvPr/>
        </p:nvSpPr>
        <p:spPr>
          <a:xfrm>
            <a:off x="6275760" y="5693802"/>
            <a:ext cx="18321794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and the government shall be upon His shoulder,</a:t>
            </a:r>
          </a:p>
        </p:txBody>
      </p:sp>
      <p:sp>
        <p:nvSpPr>
          <p:cNvPr id="188" name="C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89" name="(A)"/>
          <p:cNvSpPr txBox="1"/>
          <p:nvPr/>
        </p:nvSpPr>
        <p:spPr>
          <a:xfrm>
            <a:off x="5229040" y="4533181"/>
            <a:ext cx="102552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190" name="(B)"/>
          <p:cNvSpPr txBox="1"/>
          <p:nvPr/>
        </p:nvSpPr>
        <p:spPr>
          <a:xfrm>
            <a:off x="5223007" y="5737330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191" name="(S)"/>
          <p:cNvSpPr txBox="1"/>
          <p:nvPr/>
        </p:nvSpPr>
        <p:spPr>
          <a:xfrm>
            <a:off x="14490044" y="6941478"/>
            <a:ext cx="100266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192" name="upon His shoulder,"/>
          <p:cNvSpPr txBox="1"/>
          <p:nvPr/>
        </p:nvSpPr>
        <p:spPr>
          <a:xfrm>
            <a:off x="15524432" y="6897950"/>
            <a:ext cx="9075927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upon His shoulder,</a:t>
            </a:r>
          </a:p>
        </p:txBody>
      </p:sp>
      <p:sp>
        <p:nvSpPr>
          <p:cNvPr id="193" name="and His Name shall be called"/>
          <p:cNvSpPr txBox="1"/>
          <p:nvPr/>
        </p:nvSpPr>
        <p:spPr>
          <a:xfrm>
            <a:off x="9918616" y="8498520"/>
            <a:ext cx="13914776" cy="19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chemeClr val="accent5"/>
                </a:solidFill>
              </a:defRPr>
            </a:lvl1pPr>
          </a:lstStyle>
          <a:p>
            <a:pPr/>
            <a:r>
              <a:t>and His Name shall be called</a:t>
            </a:r>
            <a:endParaRPr>
              <a:solidFill>
                <a:srgbClr val="383840"/>
              </a:solidFill>
            </a:endParaRPr>
          </a:p>
        </p:txBody>
      </p:sp>
      <p:sp>
        <p:nvSpPr>
          <p:cNvPr id="194" name="(SATB)"/>
          <p:cNvSpPr txBox="1"/>
          <p:nvPr/>
        </p:nvSpPr>
        <p:spPr>
          <a:xfrm>
            <a:off x="7580929" y="8498520"/>
            <a:ext cx="217614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pPr>
            <a:r>
              <a:t>(S</a:t>
            </a:r>
            <a:r>
              <a:rPr>
                <a:solidFill>
                  <a:srgbClr val="334C29"/>
                </a:solidFill>
              </a:rPr>
              <a:t>A</a:t>
            </a:r>
            <a:r>
              <a:rPr>
                <a:solidFill>
                  <a:srgbClr val="00A2FF"/>
                </a:solidFill>
              </a:rPr>
              <a:t>T</a:t>
            </a:r>
            <a:r>
              <a:rPr>
                <a:solidFill>
                  <a:srgbClr val="800E02"/>
                </a:solidFill>
              </a:rPr>
              <a:t>B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71" y="4617923"/>
            <a:ext cx="7055019" cy="911533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Wonderful, Counsellor, The Mighty God,…"/>
          <p:cNvSpPr txBox="1"/>
          <p:nvPr/>
        </p:nvSpPr>
        <p:spPr>
          <a:xfrm>
            <a:off x="751171" y="2112325"/>
            <a:ext cx="23078300" cy="235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Wonderful, Counsellor, The Mighty God, </a:t>
            </a:r>
          </a:p>
          <a:p>
            <a:pPr>
              <a:defRPr b="1" spc="-150" sz="7500">
                <a:solidFill>
                  <a:srgbClr val="FF2600"/>
                </a:solidFill>
              </a:defRPr>
            </a:pPr>
            <a:r>
              <a:t>Th</a:t>
            </a:r>
            <a:r>
              <a:rPr>
                <a:solidFill>
                  <a:schemeClr val="accent5"/>
                </a:solidFill>
              </a:rPr>
              <a:t>e Everlasting Father, The Prince of Peace.</a:t>
            </a:r>
          </a:p>
        </p:txBody>
      </p:sp>
      <p:sp>
        <p:nvSpPr>
          <p:cNvPr id="198" name="G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199" name="奇妙 策士 全能的上帝…"/>
          <p:cNvSpPr txBox="1"/>
          <p:nvPr/>
        </p:nvSpPr>
        <p:spPr>
          <a:xfrm>
            <a:off x="5314993" y="6563780"/>
            <a:ext cx="18752954" cy="279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奇妙 策士 全能的上帝 </a:t>
            </a:r>
          </a:p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永在的父 和平的君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5809" y="3652549"/>
            <a:ext cx="7827212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Unto us a Child is born,"/>
          <p:cNvSpPr txBox="1"/>
          <p:nvPr/>
        </p:nvSpPr>
        <p:spPr>
          <a:xfrm>
            <a:off x="2032238" y="1306493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Unto us a Child is born,</a:t>
            </a:r>
          </a:p>
        </p:txBody>
      </p:sp>
      <p:sp>
        <p:nvSpPr>
          <p:cNvPr id="203" name="因有一嬰孩為我們而生…"/>
          <p:cNvSpPr txBox="1"/>
          <p:nvPr/>
        </p:nvSpPr>
        <p:spPr>
          <a:xfrm>
            <a:off x="509972" y="10885685"/>
            <a:ext cx="15740838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40" sz="7000">
                <a:solidFill>
                  <a:srgbClr val="383840"/>
                </a:solidFill>
              </a:defRPr>
            </a:pPr>
            <a:r>
              <a:t>因有一嬰孩為我們而生</a:t>
            </a:r>
          </a:p>
          <a:p>
            <a:pPr>
              <a:defRPr b="1" spc="-140" sz="7000">
                <a:solidFill>
                  <a:srgbClr val="383840"/>
                </a:solidFill>
              </a:defRPr>
            </a:pPr>
            <a:r>
              <a:t>有一子賜給我們 </a:t>
            </a:r>
          </a:p>
        </p:txBody>
      </p:sp>
      <p:sp>
        <p:nvSpPr>
          <p:cNvPr id="204" name="(A)"/>
          <p:cNvSpPr txBox="1"/>
          <p:nvPr/>
        </p:nvSpPr>
        <p:spPr>
          <a:xfrm>
            <a:off x="833190" y="1350021"/>
            <a:ext cx="102552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05" name="For unto us a Child is bOrn…"/>
          <p:cNvSpPr txBox="1"/>
          <p:nvPr/>
        </p:nvSpPr>
        <p:spPr>
          <a:xfrm>
            <a:off x="3829703" y="2697470"/>
            <a:ext cx="14254293" cy="99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chemeClr val="accent1"/>
                </a:solidFill>
              </a:defRPr>
            </a:lvl1pPr>
          </a:lstStyle>
          <a:p>
            <a:pPr/>
            <a:r>
              <a:t>For unto us a Child is bOrn…</a:t>
            </a:r>
          </a:p>
        </p:txBody>
      </p:sp>
      <p:sp>
        <p:nvSpPr>
          <p:cNvPr id="206" name="(T)"/>
          <p:cNvSpPr txBox="1"/>
          <p:nvPr/>
        </p:nvSpPr>
        <p:spPr>
          <a:xfrm>
            <a:off x="2823144" y="2745388"/>
            <a:ext cx="97853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07" name="unto us a Son is given:"/>
          <p:cNvSpPr txBox="1"/>
          <p:nvPr/>
        </p:nvSpPr>
        <p:spPr>
          <a:xfrm>
            <a:off x="4589238" y="3994548"/>
            <a:ext cx="14895461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08" name="(A)"/>
          <p:cNvSpPr txBox="1"/>
          <p:nvPr/>
        </p:nvSpPr>
        <p:spPr>
          <a:xfrm>
            <a:off x="3670768" y="4038077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09" name="(S)"/>
          <p:cNvSpPr txBox="1"/>
          <p:nvPr/>
        </p:nvSpPr>
        <p:spPr>
          <a:xfrm>
            <a:off x="852050" y="5536693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10" name="Unto us a Child is born,"/>
          <p:cNvSpPr txBox="1"/>
          <p:nvPr/>
        </p:nvSpPr>
        <p:spPr>
          <a:xfrm>
            <a:off x="2050199" y="5493164"/>
            <a:ext cx="15740838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Unto us a Child is born,</a:t>
            </a:r>
          </a:p>
        </p:txBody>
      </p:sp>
      <p:sp>
        <p:nvSpPr>
          <p:cNvPr id="211" name="unto us a Son is given:"/>
          <p:cNvSpPr txBox="1"/>
          <p:nvPr/>
        </p:nvSpPr>
        <p:spPr>
          <a:xfrm>
            <a:off x="3791941" y="6772007"/>
            <a:ext cx="15756601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12" name="(B)"/>
          <p:cNvSpPr txBox="1"/>
          <p:nvPr/>
        </p:nvSpPr>
        <p:spPr>
          <a:xfrm>
            <a:off x="2799650" y="6815536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13" name="D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5809" y="3652549"/>
            <a:ext cx="7827212" cy="1011303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and the government shall be upon His shoulder;"/>
          <p:cNvSpPr txBox="1"/>
          <p:nvPr/>
        </p:nvSpPr>
        <p:spPr>
          <a:xfrm>
            <a:off x="3125062" y="2630315"/>
            <a:ext cx="20960807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and the government shall be upon His shoulder</a:t>
            </a:r>
          </a:p>
        </p:txBody>
      </p:sp>
      <p:sp>
        <p:nvSpPr>
          <p:cNvPr id="217" name="政權必擔在祂的肩頭上, 祂名"/>
          <p:cNvSpPr txBox="1"/>
          <p:nvPr/>
        </p:nvSpPr>
        <p:spPr>
          <a:xfrm>
            <a:off x="13651" y="11507985"/>
            <a:ext cx="187466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pc="-140" sz="7000">
                <a:solidFill>
                  <a:srgbClr val="383840"/>
                </a:solidFill>
              </a:defRPr>
            </a:lvl1pPr>
          </a:lstStyle>
          <a:p>
            <a:pPr/>
            <a:r>
              <a:t>政權必擔在祂的肩頭上, 祂名稱為</a:t>
            </a:r>
          </a:p>
        </p:txBody>
      </p:sp>
      <p:sp>
        <p:nvSpPr>
          <p:cNvPr id="218" name="(B)"/>
          <p:cNvSpPr txBox="1"/>
          <p:nvPr/>
        </p:nvSpPr>
        <p:spPr>
          <a:xfrm>
            <a:off x="2117724" y="2673844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19" name="and the government shall be upon His shoul…..der;"/>
          <p:cNvSpPr txBox="1"/>
          <p:nvPr/>
        </p:nvSpPr>
        <p:spPr>
          <a:xfrm>
            <a:off x="2032238" y="1218766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and the government shall be upon His shoulder—</a:t>
            </a:r>
          </a:p>
        </p:txBody>
      </p:sp>
      <p:sp>
        <p:nvSpPr>
          <p:cNvPr id="220" name="(A)"/>
          <p:cNvSpPr txBox="1"/>
          <p:nvPr/>
        </p:nvSpPr>
        <p:spPr>
          <a:xfrm>
            <a:off x="852050" y="1262295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21" name="D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22" name="(S)"/>
          <p:cNvSpPr txBox="1"/>
          <p:nvPr/>
        </p:nvSpPr>
        <p:spPr>
          <a:xfrm>
            <a:off x="3438623" y="4085394"/>
            <a:ext cx="100266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23" name="and His Name"/>
          <p:cNvSpPr txBox="1"/>
          <p:nvPr/>
        </p:nvSpPr>
        <p:spPr>
          <a:xfrm>
            <a:off x="4317372" y="4041866"/>
            <a:ext cx="9829536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and His Name</a:t>
            </a:r>
          </a:p>
        </p:txBody>
      </p:sp>
      <p:sp>
        <p:nvSpPr>
          <p:cNvPr id="224" name="(T)"/>
          <p:cNvSpPr txBox="1"/>
          <p:nvPr/>
        </p:nvSpPr>
        <p:spPr>
          <a:xfrm>
            <a:off x="3432740" y="4950450"/>
            <a:ext cx="97853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983CE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25" name="and His Name"/>
          <p:cNvSpPr txBox="1"/>
          <p:nvPr/>
        </p:nvSpPr>
        <p:spPr>
          <a:xfrm>
            <a:off x="4311491" y="4906922"/>
            <a:ext cx="9829535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087ADB"/>
                </a:solidFill>
              </a:defRPr>
            </a:lvl1pPr>
          </a:lstStyle>
          <a:p>
            <a:pPr/>
            <a:r>
              <a:t>and His Name</a:t>
            </a:r>
          </a:p>
        </p:txBody>
      </p:sp>
      <p:sp>
        <p:nvSpPr>
          <p:cNvPr id="226" name="(A)"/>
          <p:cNvSpPr txBox="1"/>
          <p:nvPr/>
        </p:nvSpPr>
        <p:spPr>
          <a:xfrm>
            <a:off x="8254265" y="6360667"/>
            <a:ext cx="102552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27" name="and His Name"/>
          <p:cNvSpPr txBox="1"/>
          <p:nvPr/>
        </p:nvSpPr>
        <p:spPr>
          <a:xfrm>
            <a:off x="9133016" y="6317138"/>
            <a:ext cx="9829535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334C29"/>
                </a:solidFill>
              </a:defRPr>
            </a:lvl1pPr>
          </a:lstStyle>
          <a:p>
            <a:pPr/>
            <a:r>
              <a:t>and His Name</a:t>
            </a:r>
          </a:p>
        </p:txBody>
      </p:sp>
      <p:sp>
        <p:nvSpPr>
          <p:cNvPr id="228" name="(B)"/>
          <p:cNvSpPr txBox="1"/>
          <p:nvPr/>
        </p:nvSpPr>
        <p:spPr>
          <a:xfrm>
            <a:off x="8248381" y="7225723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29" name="and His Name"/>
          <p:cNvSpPr txBox="1"/>
          <p:nvPr/>
        </p:nvSpPr>
        <p:spPr>
          <a:xfrm>
            <a:off x="9127132" y="7182194"/>
            <a:ext cx="9829535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and His Name</a:t>
            </a:r>
          </a:p>
        </p:txBody>
      </p:sp>
      <p:sp>
        <p:nvSpPr>
          <p:cNvPr id="230" name="shall be called"/>
          <p:cNvSpPr txBox="1"/>
          <p:nvPr/>
        </p:nvSpPr>
        <p:spPr>
          <a:xfrm>
            <a:off x="4558133" y="8593744"/>
            <a:ext cx="5051426" cy="993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b="1" spc="-119" sz="6000">
                <a:solidFill>
                  <a:schemeClr val="accent5"/>
                </a:solidFill>
              </a:defRPr>
            </a:lvl1pPr>
          </a:lstStyle>
          <a:p>
            <a:pPr/>
            <a:r>
              <a:t>shall be called</a:t>
            </a:r>
          </a:p>
        </p:txBody>
      </p:sp>
      <p:sp>
        <p:nvSpPr>
          <p:cNvPr id="231" name="(SATB)"/>
          <p:cNvSpPr txBox="1"/>
          <p:nvPr/>
        </p:nvSpPr>
        <p:spPr>
          <a:xfrm>
            <a:off x="2180877" y="8674452"/>
            <a:ext cx="217614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pPr>
            <a:r>
              <a:t>(S</a:t>
            </a:r>
            <a:r>
              <a:rPr>
                <a:solidFill>
                  <a:srgbClr val="334C29"/>
                </a:solidFill>
              </a:rPr>
              <a:t>A</a:t>
            </a:r>
            <a:r>
              <a:rPr>
                <a:solidFill>
                  <a:srgbClr val="00A2FF"/>
                </a:solidFill>
              </a:rPr>
              <a:t>T</a:t>
            </a:r>
            <a:r>
              <a:rPr>
                <a:solidFill>
                  <a:srgbClr val="800E02"/>
                </a:solidFill>
              </a:rPr>
              <a:t>B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71" y="4617923"/>
            <a:ext cx="7055019" cy="911533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Wonderful, Counsellor, The Mighty God,…"/>
          <p:cNvSpPr txBox="1"/>
          <p:nvPr/>
        </p:nvSpPr>
        <p:spPr>
          <a:xfrm>
            <a:off x="751171" y="2112325"/>
            <a:ext cx="23078300" cy="235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Wonderful, Counsellor, The Mighty God, </a:t>
            </a:r>
          </a:p>
          <a:p>
            <a:pPr>
              <a:defRPr b="1" spc="-150" sz="7500">
                <a:solidFill>
                  <a:srgbClr val="FF2600"/>
                </a:solidFill>
              </a:defRPr>
            </a:pPr>
            <a:r>
              <a:t>Th</a:t>
            </a:r>
            <a:r>
              <a:rPr>
                <a:solidFill>
                  <a:schemeClr val="accent5"/>
                </a:solidFill>
              </a:rPr>
              <a:t>e Everlasting Father, The Prince of Peace.</a:t>
            </a:r>
          </a:p>
        </p:txBody>
      </p:sp>
      <p:sp>
        <p:nvSpPr>
          <p:cNvPr id="235" name="G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36" name="奇妙 策士 全能的上帝…"/>
          <p:cNvSpPr txBox="1"/>
          <p:nvPr/>
        </p:nvSpPr>
        <p:spPr>
          <a:xfrm>
            <a:off x="5314993" y="6563780"/>
            <a:ext cx="18752954" cy="279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奇妙 策士 全能的上帝 </a:t>
            </a:r>
          </a:p>
          <a:p>
            <a:pPr>
              <a:defRPr b="1" spc="-150" sz="7500">
                <a:solidFill>
                  <a:schemeClr val="accent5"/>
                </a:solidFill>
              </a:defRPr>
            </a:pPr>
            <a:r>
              <a:t>永在的父 和平的君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creenshot 2025-11-14 at 11.12.53 AM.png" descr="Screenshot 2025-11-14 at 11.12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287" y="4430571"/>
            <a:ext cx="7087913" cy="915783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For unto us a Child is born,"/>
          <p:cNvSpPr txBox="1"/>
          <p:nvPr/>
        </p:nvSpPr>
        <p:spPr>
          <a:xfrm>
            <a:off x="2585917" y="1983595"/>
            <a:ext cx="18376830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240" name="因有一嬰孩為我們而生…"/>
          <p:cNvSpPr txBox="1"/>
          <p:nvPr/>
        </p:nvSpPr>
        <p:spPr>
          <a:xfrm>
            <a:off x="8615825" y="10885685"/>
            <a:ext cx="15740838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pc="-140" sz="7000">
                <a:solidFill>
                  <a:srgbClr val="383840"/>
                </a:solidFill>
              </a:defRPr>
            </a:pPr>
            <a:r>
              <a:t>因有一嬰孩為我們而生</a:t>
            </a:r>
          </a:p>
          <a:p>
            <a:pPr>
              <a:defRPr b="1" spc="-140" sz="7000">
                <a:solidFill>
                  <a:srgbClr val="383840"/>
                </a:solidFill>
              </a:defRPr>
            </a:pPr>
            <a:r>
              <a:t>有一子賜給我們</a:t>
            </a:r>
          </a:p>
        </p:txBody>
      </p:sp>
      <p:sp>
        <p:nvSpPr>
          <p:cNvPr id="241" name="(S)"/>
          <p:cNvSpPr txBox="1"/>
          <p:nvPr/>
        </p:nvSpPr>
        <p:spPr>
          <a:xfrm>
            <a:off x="1748016" y="1983596"/>
            <a:ext cx="1002666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  <p:sp>
        <p:nvSpPr>
          <p:cNvPr id="242" name="Unto us a Child is born,"/>
          <p:cNvSpPr txBox="1"/>
          <p:nvPr/>
        </p:nvSpPr>
        <p:spPr>
          <a:xfrm>
            <a:off x="1788620" y="694815"/>
            <a:ext cx="22363692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Unto us a Child is born,</a:t>
            </a:r>
          </a:p>
        </p:txBody>
      </p:sp>
      <p:sp>
        <p:nvSpPr>
          <p:cNvPr id="243" name="(T)"/>
          <p:cNvSpPr txBox="1"/>
          <p:nvPr/>
        </p:nvSpPr>
        <p:spPr>
          <a:xfrm>
            <a:off x="845254" y="738343"/>
            <a:ext cx="97853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44" name="For unto us a Child is born,"/>
          <p:cNvSpPr txBox="1"/>
          <p:nvPr/>
        </p:nvSpPr>
        <p:spPr>
          <a:xfrm>
            <a:off x="4102001" y="3185319"/>
            <a:ext cx="14624073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For unto us a Child is born,</a:t>
            </a:r>
          </a:p>
        </p:txBody>
      </p:sp>
      <p:sp>
        <p:nvSpPr>
          <p:cNvPr id="245" name="(B)"/>
          <p:cNvSpPr txBox="1"/>
          <p:nvPr/>
        </p:nvSpPr>
        <p:spPr>
          <a:xfrm>
            <a:off x="3070050" y="3228848"/>
            <a:ext cx="1037591" cy="8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46" name="(T)"/>
          <p:cNvSpPr txBox="1"/>
          <p:nvPr/>
        </p:nvSpPr>
        <p:spPr>
          <a:xfrm>
            <a:off x="10399179" y="8258989"/>
            <a:ext cx="97853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1"/>
                </a:solidFill>
              </a:defRPr>
            </a:lvl1pPr>
          </a:lstStyle>
          <a:p>
            <a:pPr/>
            <a:r>
              <a:t>(T) </a:t>
            </a:r>
          </a:p>
        </p:txBody>
      </p:sp>
      <p:sp>
        <p:nvSpPr>
          <p:cNvPr id="247" name="unto us a Son is given:"/>
          <p:cNvSpPr txBox="1"/>
          <p:nvPr/>
        </p:nvSpPr>
        <p:spPr>
          <a:xfrm>
            <a:off x="11437456" y="8171932"/>
            <a:ext cx="11226663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1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48" name="E"/>
          <p:cNvSpPr txBox="1"/>
          <p:nvPr/>
        </p:nvSpPr>
        <p:spPr>
          <a:xfrm>
            <a:off x="23247649" y="171423"/>
            <a:ext cx="790316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5500">
                <a:solidFill>
                  <a:srgbClr val="650F47"/>
                </a:solidFill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49" name="For unto us a Child is bOrn…"/>
          <p:cNvSpPr txBox="1"/>
          <p:nvPr/>
        </p:nvSpPr>
        <p:spPr>
          <a:xfrm>
            <a:off x="6367138" y="4387042"/>
            <a:ext cx="14624072" cy="993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9" sz="6000">
                <a:solidFill>
                  <a:srgbClr val="334C29"/>
                </a:solidFill>
              </a:defRPr>
            </a:lvl1pPr>
          </a:lstStyle>
          <a:p>
            <a:pPr/>
            <a:r>
              <a:t>For unto us a Child is bOrn…</a:t>
            </a:r>
          </a:p>
        </p:txBody>
      </p:sp>
      <p:sp>
        <p:nvSpPr>
          <p:cNvPr id="250" name="(A)"/>
          <p:cNvSpPr txBox="1"/>
          <p:nvPr/>
        </p:nvSpPr>
        <p:spPr>
          <a:xfrm>
            <a:off x="5433912" y="4467750"/>
            <a:ext cx="102552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334C29"/>
                </a:solidFill>
              </a:defRPr>
            </a:lvl1pPr>
          </a:lstStyle>
          <a:p>
            <a:pPr/>
            <a:r>
              <a:t>(A) </a:t>
            </a:r>
          </a:p>
        </p:txBody>
      </p:sp>
      <p:sp>
        <p:nvSpPr>
          <p:cNvPr id="251" name="(B)"/>
          <p:cNvSpPr txBox="1"/>
          <p:nvPr/>
        </p:nvSpPr>
        <p:spPr>
          <a:xfrm>
            <a:off x="7670772" y="5588765"/>
            <a:ext cx="1037591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rgbClr val="800E02"/>
                </a:solidFill>
              </a:defRPr>
            </a:lvl1pPr>
          </a:lstStyle>
          <a:p>
            <a:pPr/>
            <a:r>
              <a:t>(B) </a:t>
            </a:r>
          </a:p>
        </p:txBody>
      </p:sp>
      <p:sp>
        <p:nvSpPr>
          <p:cNvPr id="252" name="unto us a Son is given:"/>
          <p:cNvSpPr txBox="1"/>
          <p:nvPr/>
        </p:nvSpPr>
        <p:spPr>
          <a:xfrm>
            <a:off x="8663182" y="5545237"/>
            <a:ext cx="11226663" cy="91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rgbClr val="800E02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53" name="unto us a Son is given:"/>
          <p:cNvSpPr txBox="1"/>
          <p:nvPr/>
        </p:nvSpPr>
        <p:spPr>
          <a:xfrm>
            <a:off x="11420967" y="7035502"/>
            <a:ext cx="13634315" cy="91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b="1" spc="-110" sz="5500">
                <a:solidFill>
                  <a:schemeClr val="accent5"/>
                </a:solidFill>
              </a:defRPr>
            </a:lvl1pPr>
          </a:lstStyle>
          <a:p>
            <a:pPr/>
            <a:r>
              <a:t>unto us a Son is given:</a:t>
            </a:r>
          </a:p>
        </p:txBody>
      </p:sp>
      <p:sp>
        <p:nvSpPr>
          <p:cNvPr id="254" name="(S)"/>
          <p:cNvSpPr txBox="1"/>
          <p:nvPr/>
        </p:nvSpPr>
        <p:spPr>
          <a:xfrm>
            <a:off x="10387114" y="7079030"/>
            <a:ext cx="1002666" cy="83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40000"/>
              </a:lnSpc>
              <a:defRPr b="1" spc="-100" sz="5000">
                <a:solidFill>
                  <a:schemeClr val="accent5"/>
                </a:solidFill>
              </a:defRPr>
            </a:lvl1pPr>
          </a:lstStyle>
          <a:p>
            <a:pPr/>
            <a:r>
              <a:t>(S)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